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7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4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2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4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3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2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9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354D-CB2B-4FC4-A8CB-89EF2917623B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FA84-B97D-46F7-93C7-E9E74659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9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2" y="450761"/>
            <a:ext cx="11037194" cy="613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318197" y="1622738"/>
            <a:ext cx="7559898" cy="422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Stimați părinți</a:t>
            </a:r>
            <a:r>
              <a:rPr lang="en-US" sz="2000" b="1" dirty="0" smtClean="0"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!!!</a:t>
            </a:r>
            <a:endParaRPr lang="ru-RU" sz="1400" b="1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Administrația Instituției de educație timpurie nr.153, vă aduce cele mai calde și sincere felicitări de </a:t>
            </a:r>
            <a:r>
              <a:rPr lang="ro-RO" sz="2000" b="1" dirty="0" smtClean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1 septembrie</a:t>
            </a: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. </a:t>
            </a:r>
            <a:endParaRPr lang="en-US" sz="2000" b="1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Să avem un an plin de realizări, cu împliniri pe măsura așteptărilor și multă, multă sănătate.</a:t>
            </a:r>
            <a:endParaRPr lang="ru-RU" sz="1400" b="1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Astăzi am deschis larg porțile și primii copilași ne-au pășit pragul, ceea ce ne-a bucurat mult. În sfărșit se aud voci zglobii de copii în curtea grădiniței.</a:t>
            </a:r>
            <a:endParaRPr lang="ru-RU" sz="1400" b="1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Sperăm că totul va fi bine și în curînd vor fi mult mai multe voci zglobii.</a:t>
            </a:r>
            <a:endParaRPr lang="ru-RU" sz="1400" b="1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Vă așteptăm cu mare drag</a:t>
            </a:r>
            <a:r>
              <a:rPr lang="ro-RO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" y="126882"/>
            <a:ext cx="2609991" cy="2176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23" y="-14812"/>
            <a:ext cx="2715104" cy="2306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05" y="126882"/>
            <a:ext cx="2520208" cy="241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6" y="2256215"/>
            <a:ext cx="3193960" cy="262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57" y="371934"/>
            <a:ext cx="3147773" cy="2271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17" y="3194372"/>
            <a:ext cx="3056993" cy="212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07" y="2818885"/>
            <a:ext cx="2591833" cy="250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33895" y="2818885"/>
            <a:ext cx="52683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solidFill>
                  <a:srgbClr val="002060"/>
                </a:solidFill>
                <a:latin typeface="Modern No. 20" panose="0207070407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 cea mai mare vacanță , </a:t>
            </a:r>
            <a:r>
              <a:rPr lang="en-US" sz="2000" b="1" dirty="0" err="1" smtClean="0">
                <a:solidFill>
                  <a:srgbClr val="002060"/>
                </a:solidFill>
                <a:latin typeface="Modern No. 20" panose="0207070407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dornici</a:t>
            </a:r>
            <a:r>
              <a:rPr lang="en-US" sz="2000" b="1" dirty="0" smtClean="0">
                <a:solidFill>
                  <a:srgbClr val="002060"/>
                </a:solidFill>
                <a:latin typeface="Modern No. 20" panose="0207070407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  <a:r>
              <a:rPr lang="ro-RO" sz="2000" b="1" dirty="0" smtClean="0">
                <a:solidFill>
                  <a:srgbClr val="002060"/>
                </a:solidFill>
                <a:latin typeface="Modern No. 20" panose="0207070407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 de grădiniță......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7" y="4630908"/>
            <a:ext cx="2976450" cy="2076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68" y="3569860"/>
            <a:ext cx="2466940" cy="201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60" y="5108500"/>
            <a:ext cx="2988353" cy="15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7" y="5326935"/>
            <a:ext cx="3837904" cy="137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2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106</Words>
  <Application>Microsoft Office PowerPoint</Application>
  <PresentationFormat>Широкоэкранный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Aharoni</vt:lpstr>
      <vt:lpstr>Arial</vt:lpstr>
      <vt:lpstr>Book Antiqua</vt:lpstr>
      <vt:lpstr>Calibri</vt:lpstr>
      <vt:lpstr>Calibri Light</vt:lpstr>
      <vt:lpstr>Modern No. 20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5</cp:revision>
  <dcterms:created xsi:type="dcterms:W3CDTF">2020-09-01T08:12:57Z</dcterms:created>
  <dcterms:modified xsi:type="dcterms:W3CDTF">2020-09-01T09:09:05Z</dcterms:modified>
</cp:coreProperties>
</file>